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78"/>
  </p:normalViewPr>
  <p:slideViewPr>
    <p:cSldViewPr snapToGrid="0">
      <p:cViewPr varScale="1">
        <p:scale>
          <a:sx n="117" d="100"/>
          <a:sy n="117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2A48E4-4931-431E-AC04-CB9925EC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B84DCE-A31E-4DC5-888A-9EF03A649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DC8DBA-3E86-453D-9DF5-2E93BA825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8390EB-99CE-467F-B149-593E5B305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CBC558-EC43-4CAF-B5F3-49CA76A1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507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44EFD2-6704-43DF-920C-3F96ABA1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334E158-FC3E-45D2-9656-8309D15DA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9B26F8-DB5A-4CB0-A78D-93B31AF3A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A0B5D4-271E-4C2B-A384-69E5C825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68540B-D132-402A-9338-E2098B446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952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474753C-9E21-4862-8CBC-CA6E218622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B9147E-47C8-47A3-B191-FB3FD7788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71FD57-CED5-4CBA-9D79-97B47A833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AFB245-FEC1-4DDB-A808-141CC4157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2896BB-DCA4-4033-AE0A-2C359ECF3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45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5D98EA-AF62-493C-89B2-B7D5A8266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E420D2-8A71-48B4-B604-448DB1AED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1A5243-39A2-4B0A-B034-3ABED257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B93FF-FFED-4585-A7FB-7923BAEF3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3EB054-A722-4252-9184-1F0AC94D3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254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7AD1B2-6BB5-44FD-9A55-FB7308CF6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E288C7-8390-4929-B431-A214853C9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6441F6-B730-4192-9D89-E7EEC0C0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E493D7-7909-4576-93F8-1277B320D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52BD5D-77F2-48BE-8B8C-40B9B5DD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861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84C9A6-1E3E-49CC-90BE-0944794BF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220A8F-EDFE-4C26-9FD7-E31664566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BD6B17-F45D-4AAC-84B6-872B2BE32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DB130A-FC40-41BB-9723-A556CCF2A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5A12B5-9D3A-4363-B1B5-1915C2C0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EABDB6-AF02-4461-8E1E-59621C15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030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DE2FAE-765B-42E1-B793-5420D1229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AAAEA0-549C-4DBE-BCBE-6E40AADBA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FE2BFE-8753-45B7-ADE1-A6356495D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968923-1B27-4645-AE41-25AD450ED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E2A383-57A0-4956-9BCA-4303E935C9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13341E-3FEB-4A1F-A8EC-4DAD75BA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437B350-2196-46C7-B5EF-45EBE6253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B8AA59-D4C8-4FCD-B4E7-23D2BCC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794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AEDDCF-D3D4-4641-B551-6D982E67F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B39F4E-28CA-41C6-BA29-6E27752C0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BB4F23-8BF0-451B-8042-AF13D8035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377A4E7-2CD6-4B6F-9491-135A96A31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42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E3D2F7-B91F-468B-93DF-C864F4A85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2B18E1-F62C-4FAC-93E0-40D8DBAB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1E2DE2C-E16A-47FD-A24C-A91C9F41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644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0C5E1-DA81-403B-9BB2-DD9A1A95A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55E532-23D5-473F-B46A-98E0801F9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6E775A-62F5-4267-9D65-E9869FA7C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A36B2D-948B-4D8A-AC2F-CBE81EF79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3269D-A4B7-4EBE-855F-1113F74E8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327B5E-9F34-46C7-9031-28E4E943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089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BBD6E7-725B-4CD7-A21A-3DAA9725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1A5E1B-90A8-4477-81DA-1E5FCB03F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23227F-2F89-48B5-A43F-370F2CCF2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5F76FC-9E00-409E-A675-63150529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B34A2A-4588-4C84-AB1E-B270F8259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406112-8FD9-48B1-B251-2D98426F3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475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A815117-4D7B-4F4A-BC85-4002537D5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9C9DD7-6768-4B57-AD0E-0F8A04DB8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0B5565-6B0C-4D4C-AB14-67912E8DF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7374B-2C97-44F4-BE98-9686CF9AAD2C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F527C-F138-4831-B524-24CE683F2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B962EF-673D-4369-B054-1A61EB504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4EA7A-54A1-4C9F-B79E-0A435D98C8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548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3C646CE4-11F4-4B4E-B29E-55A36364B2F9}"/>
              </a:ext>
            </a:extLst>
          </p:cNvPr>
          <p:cNvGrpSpPr/>
          <p:nvPr/>
        </p:nvGrpSpPr>
        <p:grpSpPr>
          <a:xfrm>
            <a:off x="2730231" y="1048967"/>
            <a:ext cx="4853521" cy="4853521"/>
            <a:chOff x="2730231" y="1048967"/>
            <a:chExt cx="4853521" cy="4853521"/>
          </a:xfrm>
        </p:grpSpPr>
        <p:pic>
          <p:nvPicPr>
            <p:cNvPr id="5" name="图片 4" descr="卡通人物&#10;&#10;中度可信度描述已自动生成">
              <a:extLst>
                <a:ext uri="{FF2B5EF4-FFF2-40B4-BE49-F238E27FC236}">
                  <a16:creationId xmlns:a16="http://schemas.microsoft.com/office/drawing/2014/main" id="{2485097E-4832-4EF5-9159-8483AE984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0231" y="1048967"/>
              <a:ext cx="4853521" cy="4853521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7E25CF7-64E9-4C4C-AE6E-B972DEC3504D}"/>
                </a:ext>
              </a:extLst>
            </p:cNvPr>
            <p:cNvSpPr/>
            <p:nvPr/>
          </p:nvSpPr>
          <p:spPr>
            <a:xfrm>
              <a:off x="5168629" y="1048967"/>
              <a:ext cx="1076527" cy="1572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5189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D478AE-3FB5-999A-3E6B-1DD889EF2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76" y="384313"/>
            <a:ext cx="6733761" cy="715223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779B23-0E3C-6C43-D38C-B7A598231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662" y="384313"/>
            <a:ext cx="4871102" cy="715223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77141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CC85A0-A590-5902-3A8E-275BC01A5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76" y="678543"/>
            <a:ext cx="6733761" cy="6858000"/>
          </a:xfrm>
          <a:prstGeom prst="rect">
            <a:avLst/>
          </a:prstGeom>
          <a:ln w="15875">
            <a:solidFill>
              <a:schemeClr val="accent1">
                <a:alpha val="49346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4C4035-2F03-0CF5-2F20-90A2C8FA1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914" y="678543"/>
            <a:ext cx="4871102" cy="68580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82356E-ABA2-713B-F3AE-A386EDF747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6"/>
          <a:stretch/>
        </p:blipFill>
        <p:spPr>
          <a:xfrm>
            <a:off x="289276" y="-3964546"/>
            <a:ext cx="11807740" cy="4502510"/>
          </a:xfrm>
          <a:prstGeom prst="rect">
            <a:avLst/>
          </a:prstGeom>
          <a:ln w="15875">
            <a:solidFill>
              <a:schemeClr val="accent1">
                <a:alpha val="48338"/>
              </a:schemeClr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85316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D4FAB5-6A23-104D-1D9C-0AD2BF68E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065" y="-427900"/>
            <a:ext cx="7772400" cy="14627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28695B-9ED1-1C72-75B1-1F2F145C6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065" y="1034897"/>
            <a:ext cx="7772400" cy="24437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6A466F-FFDA-16A6-7942-5C1CF71974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065" y="3491873"/>
            <a:ext cx="7772400" cy="492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44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81F20D-3BF6-1685-BADD-6C05930A9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950" y="666750"/>
            <a:ext cx="68580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3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C680A096-E894-7A5D-7987-CAE6990FF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4" y="3959206"/>
            <a:ext cx="9211188" cy="1686222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1E80819-14D7-0130-DB4E-323CBCB46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713" y="63065"/>
            <a:ext cx="4834022" cy="36576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FD4D687B-81E4-1D60-F4A0-7FC4032794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4" y="63065"/>
            <a:ext cx="4371109" cy="3657600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511BE4F0-7593-99B8-EB7F-DB046820CAC2}"/>
              </a:ext>
            </a:extLst>
          </p:cNvPr>
          <p:cNvSpPr/>
          <p:nvPr/>
        </p:nvSpPr>
        <p:spPr>
          <a:xfrm>
            <a:off x="4409574" y="3680909"/>
            <a:ext cx="470278" cy="387509"/>
          </a:xfrm>
          <a:prstGeom prst="down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shap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35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1111E2F-395A-4756-1523-C7BBB6D7C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86" y="4912228"/>
            <a:ext cx="9381848" cy="12954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95F974-14AA-32D9-E801-4A0BB9453FC3}"/>
              </a:ext>
            </a:extLst>
          </p:cNvPr>
          <p:cNvSpPr/>
          <p:nvPr/>
        </p:nvSpPr>
        <p:spPr>
          <a:xfrm>
            <a:off x="5912934" y="253142"/>
            <a:ext cx="4572000" cy="457200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D38BDA-FF3B-CA64-7923-2ECFFE534B14}"/>
              </a:ext>
            </a:extLst>
          </p:cNvPr>
          <p:cNvSpPr/>
          <p:nvPr/>
        </p:nvSpPr>
        <p:spPr>
          <a:xfrm>
            <a:off x="6269987" y="58406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QECC</a:t>
            </a:r>
            <a:endParaRPr lang="en-US" sz="11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0A85E3-C3B4-F374-C3DD-F1DAD4C035B4}"/>
              </a:ext>
            </a:extLst>
          </p:cNvPr>
          <p:cNvSpPr/>
          <p:nvPr/>
        </p:nvSpPr>
        <p:spPr>
          <a:xfrm>
            <a:off x="6269987" y="1387434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D0B6C2-9427-DBA6-9D14-6137F7EF12AF}"/>
              </a:ext>
            </a:extLst>
          </p:cNvPr>
          <p:cNvSpPr/>
          <p:nvPr/>
        </p:nvSpPr>
        <p:spPr>
          <a:xfrm>
            <a:off x="7110364" y="58406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QECC</a:t>
            </a:r>
            <a:endParaRPr lang="en-US" sz="11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EB030D-A17E-CBE3-D813-A69929225E47}"/>
              </a:ext>
            </a:extLst>
          </p:cNvPr>
          <p:cNvSpPr/>
          <p:nvPr/>
        </p:nvSpPr>
        <p:spPr>
          <a:xfrm>
            <a:off x="7112539" y="1387434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2246CF-4344-E1C6-C959-2AA3EA1E763E}"/>
              </a:ext>
            </a:extLst>
          </p:cNvPr>
          <p:cNvSpPr/>
          <p:nvPr/>
        </p:nvSpPr>
        <p:spPr>
          <a:xfrm>
            <a:off x="7924614" y="1387434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197370-6AA8-609B-A657-66A71D493F6D}"/>
              </a:ext>
            </a:extLst>
          </p:cNvPr>
          <p:cNvSpPr/>
          <p:nvPr/>
        </p:nvSpPr>
        <p:spPr>
          <a:xfrm>
            <a:off x="7924614" y="58406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QECC</a:t>
            </a:r>
            <a:endParaRPr lang="en-US" sz="11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AEA488-C944-A6E3-7B88-965AA5EDDB5E}"/>
              </a:ext>
            </a:extLst>
          </p:cNvPr>
          <p:cNvSpPr/>
          <p:nvPr/>
        </p:nvSpPr>
        <p:spPr>
          <a:xfrm>
            <a:off x="9553114" y="219079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724CC7-E928-E133-2D4A-2D3D4C486FFE}"/>
              </a:ext>
            </a:extLst>
          </p:cNvPr>
          <p:cNvSpPr/>
          <p:nvPr/>
        </p:nvSpPr>
        <p:spPr>
          <a:xfrm>
            <a:off x="8738864" y="219079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594531-45E3-B641-99F9-B661DE0586E9}"/>
              </a:ext>
            </a:extLst>
          </p:cNvPr>
          <p:cNvSpPr/>
          <p:nvPr/>
        </p:nvSpPr>
        <p:spPr>
          <a:xfrm>
            <a:off x="7110364" y="219079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A843B7-6C30-D65B-C19D-A1EE6746527C}"/>
              </a:ext>
            </a:extLst>
          </p:cNvPr>
          <p:cNvSpPr/>
          <p:nvPr/>
        </p:nvSpPr>
        <p:spPr>
          <a:xfrm>
            <a:off x="6269987" y="219079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A40296-80EE-634D-13BE-6420D70A21FA}"/>
              </a:ext>
            </a:extLst>
          </p:cNvPr>
          <p:cNvSpPr/>
          <p:nvPr/>
        </p:nvSpPr>
        <p:spPr>
          <a:xfrm>
            <a:off x="9553114" y="1387434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A25083-939A-4FF2-0F2E-9DAD5FBF9B1A}"/>
              </a:ext>
            </a:extLst>
          </p:cNvPr>
          <p:cNvSpPr/>
          <p:nvPr/>
        </p:nvSpPr>
        <p:spPr>
          <a:xfrm>
            <a:off x="9553114" y="58406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5E0BE5-D489-9FB6-9C7E-45D9FE0C14B6}"/>
              </a:ext>
            </a:extLst>
          </p:cNvPr>
          <p:cNvSpPr/>
          <p:nvPr/>
        </p:nvSpPr>
        <p:spPr>
          <a:xfrm>
            <a:off x="8738864" y="1387434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11C5D6-4074-9328-8383-35DFB48BC8D2}"/>
              </a:ext>
            </a:extLst>
          </p:cNvPr>
          <p:cNvSpPr/>
          <p:nvPr/>
        </p:nvSpPr>
        <p:spPr>
          <a:xfrm>
            <a:off x="8738864" y="584069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EBD8CB-D49B-C2DB-6CA5-6AE1A9C4E85B}"/>
              </a:ext>
            </a:extLst>
          </p:cNvPr>
          <p:cNvSpPr/>
          <p:nvPr/>
        </p:nvSpPr>
        <p:spPr>
          <a:xfrm>
            <a:off x="7924614" y="2195153"/>
            <a:ext cx="548640" cy="5486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315ACD-BDCC-5210-90FF-C8D8BACF5630}"/>
              </a:ext>
            </a:extLst>
          </p:cNvPr>
          <p:cNvSpPr txBox="1"/>
          <p:nvPr/>
        </p:nvSpPr>
        <p:spPr>
          <a:xfrm>
            <a:off x="5912934" y="1913800"/>
            <a:ext cx="11212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Bare</a:t>
            </a:r>
            <a:r>
              <a:rPr lang="zh-CN" altLang="en-US" sz="1200" dirty="0"/>
              <a:t> </a:t>
            </a:r>
            <a:r>
              <a:rPr lang="en-US" altLang="zh-CN" sz="1200" dirty="0"/>
              <a:t>qubit</a:t>
            </a:r>
            <a:endParaRPr lang="en-US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8C6889-C440-4E73-1F32-1CB8EF6EB17F}"/>
              </a:ext>
            </a:extLst>
          </p:cNvPr>
          <p:cNvSpPr txBox="1"/>
          <p:nvPr/>
        </p:nvSpPr>
        <p:spPr>
          <a:xfrm>
            <a:off x="5912934" y="1109933"/>
            <a:ext cx="10439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Bare</a:t>
            </a:r>
            <a:r>
              <a:rPr lang="zh-CN" altLang="en-US" sz="1200" dirty="0"/>
              <a:t> </a:t>
            </a:r>
            <a:r>
              <a:rPr lang="en-US" altLang="zh-CN" sz="1200" dirty="0"/>
              <a:t>qubit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422838-7A5B-15F3-5C19-8DFFBD38EBBC}"/>
              </a:ext>
            </a:extLst>
          </p:cNvPr>
          <p:cNvSpPr txBox="1"/>
          <p:nvPr/>
        </p:nvSpPr>
        <p:spPr>
          <a:xfrm>
            <a:off x="5990222" y="2840275"/>
            <a:ext cx="10439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   </a:t>
            </a:r>
            <a:r>
              <a:rPr lang="en-US" altLang="zh-CN" sz="1600" dirty="0"/>
              <a:t>…</a:t>
            </a:r>
            <a:endParaRPr lang="en-US" sz="1600" dirty="0"/>
          </a:p>
        </p:txBody>
      </p:sp>
      <p:sp>
        <p:nvSpPr>
          <p:cNvPr id="29" name="Circular Arrow 28">
            <a:extLst>
              <a:ext uri="{FF2B5EF4-FFF2-40B4-BE49-F238E27FC236}">
                <a16:creationId xmlns:a16="http://schemas.microsoft.com/office/drawing/2014/main" id="{47C9D53D-31CA-E58E-D204-CDDFD93469C6}"/>
              </a:ext>
            </a:extLst>
          </p:cNvPr>
          <p:cNvSpPr/>
          <p:nvPr/>
        </p:nvSpPr>
        <p:spPr>
          <a:xfrm>
            <a:off x="8029444" y="2267185"/>
            <a:ext cx="334535" cy="592683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Left-Right Arrow 30">
            <a:extLst>
              <a:ext uri="{FF2B5EF4-FFF2-40B4-BE49-F238E27FC236}">
                <a16:creationId xmlns:a16="http://schemas.microsoft.com/office/drawing/2014/main" id="{C6CC72E2-A7BA-D66C-22C5-9AC25F1F4778}"/>
              </a:ext>
            </a:extLst>
          </p:cNvPr>
          <p:cNvSpPr/>
          <p:nvPr/>
        </p:nvSpPr>
        <p:spPr>
          <a:xfrm rot="7500341">
            <a:off x="6695246" y="2865450"/>
            <a:ext cx="736180" cy="104138"/>
          </a:xfrm>
          <a:prstGeom prst="left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ircular Arrow 34">
            <a:extLst>
              <a:ext uri="{FF2B5EF4-FFF2-40B4-BE49-F238E27FC236}">
                <a16:creationId xmlns:a16="http://schemas.microsoft.com/office/drawing/2014/main" id="{1334F165-5085-FAE4-4084-423475A1DB02}"/>
              </a:ext>
            </a:extLst>
          </p:cNvPr>
          <p:cNvSpPr/>
          <p:nvPr/>
        </p:nvSpPr>
        <p:spPr>
          <a:xfrm>
            <a:off x="6224614" y="3287082"/>
            <a:ext cx="334535" cy="592683"/>
          </a:xfrm>
          <a:prstGeom prst="circular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149FC0-A45E-1B6A-0E4F-47F56739EF2C}"/>
              </a:ext>
            </a:extLst>
          </p:cNvPr>
          <p:cNvSpPr txBox="1"/>
          <p:nvPr/>
        </p:nvSpPr>
        <p:spPr>
          <a:xfrm>
            <a:off x="6985411" y="2839677"/>
            <a:ext cx="704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070C0"/>
                </a:solidFill>
              </a:rPr>
              <a:t>comm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A2D171-9B37-B4B5-8767-837389BFC908}"/>
              </a:ext>
            </a:extLst>
          </p:cNvPr>
          <p:cNvSpPr txBox="1"/>
          <p:nvPr/>
        </p:nvSpPr>
        <p:spPr>
          <a:xfrm>
            <a:off x="6113604" y="3115341"/>
            <a:ext cx="704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>
                <a:solidFill>
                  <a:srgbClr val="0070C0"/>
                </a:solidFill>
              </a:rPr>
              <a:t>gate</a:t>
            </a:r>
            <a:endParaRPr lang="en-US" sz="1400" i="1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D43805-FE76-9A0A-26D3-DF9AF871AFEF}"/>
              </a:ext>
            </a:extLst>
          </p:cNvPr>
          <p:cNvSpPr txBox="1"/>
          <p:nvPr/>
        </p:nvSpPr>
        <p:spPr>
          <a:xfrm>
            <a:off x="7941151" y="2091524"/>
            <a:ext cx="704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>
                <a:solidFill>
                  <a:srgbClr val="0070C0"/>
                </a:solidFill>
              </a:rPr>
              <a:t>gate</a:t>
            </a:r>
            <a:endParaRPr lang="en-US" sz="1400" i="1" dirty="0">
              <a:solidFill>
                <a:srgbClr val="0070C0"/>
              </a:solidFill>
            </a:endParaRPr>
          </a:p>
        </p:txBody>
      </p:sp>
      <p:pic>
        <p:nvPicPr>
          <p:cNvPr id="39" name="Picture 38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917ADCF6-57E2-9D04-B575-8EE014DF31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12"/>
          <a:stretch/>
        </p:blipFill>
        <p:spPr>
          <a:xfrm>
            <a:off x="2989170" y="786604"/>
            <a:ext cx="2768819" cy="286201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C350AED-E62A-D87C-6C7F-56528CD6CB8D}"/>
              </a:ext>
            </a:extLst>
          </p:cNvPr>
          <p:cNvSpPr txBox="1"/>
          <p:nvPr/>
        </p:nvSpPr>
        <p:spPr>
          <a:xfrm>
            <a:off x="1707066" y="4064670"/>
            <a:ext cx="2994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Logic</a:t>
            </a:r>
            <a:r>
              <a:rPr lang="zh-CN" altLang="en-US" b="1" dirty="0"/>
              <a:t> </a:t>
            </a:r>
            <a:r>
              <a:rPr lang="en-US" altLang="zh-CN" b="1" dirty="0"/>
              <a:t>synthesis</a:t>
            </a:r>
            <a:r>
              <a:rPr lang="zh-CN" altLang="en-US" b="1" dirty="0"/>
              <a:t> </a:t>
            </a:r>
            <a:r>
              <a:rPr lang="en-US" altLang="zh-CN" b="1" dirty="0"/>
              <a:t>(ISA</a:t>
            </a:r>
            <a:r>
              <a:rPr lang="zh-CN" altLang="en-US" b="1" dirty="0"/>
              <a:t> </a:t>
            </a:r>
            <a:r>
              <a:rPr lang="en-US" altLang="zh-CN" b="1" dirty="0"/>
              <a:t>design)</a:t>
            </a:r>
            <a:endParaRPr lang="en-US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E8BBF7C-3F7E-F2DC-6EEB-19D5128ACFB0}"/>
              </a:ext>
            </a:extLst>
          </p:cNvPr>
          <p:cNvSpPr txBox="1"/>
          <p:nvPr/>
        </p:nvSpPr>
        <p:spPr>
          <a:xfrm>
            <a:off x="6796142" y="4064670"/>
            <a:ext cx="2994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Layout</a:t>
            </a:r>
            <a:r>
              <a:rPr lang="zh-CN" altLang="en-US" b="1" dirty="0"/>
              <a:t> </a:t>
            </a:r>
            <a:r>
              <a:rPr lang="en-US" altLang="zh-CN" b="1" dirty="0"/>
              <a:t>synthesis</a:t>
            </a:r>
            <a:endParaRPr lang="en-US" b="1" dirty="0"/>
          </a:p>
        </p:txBody>
      </p:sp>
      <p:pic>
        <p:nvPicPr>
          <p:cNvPr id="43" name="Picture 42" descr="Shape&#10;&#10;Description automatically generated with medium confidence">
            <a:extLst>
              <a:ext uri="{FF2B5EF4-FFF2-40B4-BE49-F238E27FC236}">
                <a16:creationId xmlns:a16="http://schemas.microsoft.com/office/drawing/2014/main" id="{9279651B-5981-FF46-1DB3-2A8D7B008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65" y="1471038"/>
            <a:ext cx="1569650" cy="1393014"/>
          </a:xfrm>
          <a:prstGeom prst="rect">
            <a:avLst/>
          </a:prstGeom>
        </p:spPr>
      </p:pic>
      <p:sp>
        <p:nvSpPr>
          <p:cNvPr id="44" name="Right Arrow 43">
            <a:extLst>
              <a:ext uri="{FF2B5EF4-FFF2-40B4-BE49-F238E27FC236}">
                <a16:creationId xmlns:a16="http://schemas.microsoft.com/office/drawing/2014/main" id="{C85A505F-0D7D-B8F4-87B3-024115DC4225}"/>
              </a:ext>
            </a:extLst>
          </p:cNvPr>
          <p:cNvSpPr/>
          <p:nvPr/>
        </p:nvSpPr>
        <p:spPr>
          <a:xfrm>
            <a:off x="2820975" y="2072791"/>
            <a:ext cx="265748" cy="23498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905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9F613199-AA16-F47F-1F50-B486EFB12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47" y="0"/>
            <a:ext cx="6366870" cy="634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6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7428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21</Words>
  <Application>Microsoft Macintosh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Yang, Zhaohui - (zhy)</dc:creator>
  <cp:lastModifiedBy>Zhaohui Yang</cp:lastModifiedBy>
  <cp:revision>14</cp:revision>
  <dcterms:created xsi:type="dcterms:W3CDTF">2021-11-13T20:22:40Z</dcterms:created>
  <dcterms:modified xsi:type="dcterms:W3CDTF">2022-10-19T07:32:36Z</dcterms:modified>
</cp:coreProperties>
</file>

<file path=docProps/thumbnail.jpeg>
</file>